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7" r:id="rId4"/>
    <p:sldId id="269" r:id="rId5"/>
    <p:sldId id="275" r:id="rId6"/>
    <p:sldId id="276" r:id="rId7"/>
    <p:sldId id="268" r:id="rId8"/>
    <p:sldId id="270" r:id="rId9"/>
    <p:sldId id="257" r:id="rId10"/>
    <p:sldId id="258" r:id="rId11"/>
    <p:sldId id="259" r:id="rId12"/>
    <p:sldId id="260" r:id="rId13"/>
    <p:sldId id="273" r:id="rId14"/>
    <p:sldId id="283" r:id="rId15"/>
    <p:sldId id="277" r:id="rId16"/>
    <p:sldId id="274" r:id="rId17"/>
    <p:sldId id="271" r:id="rId18"/>
    <p:sldId id="272" r:id="rId19"/>
    <p:sldId id="279" r:id="rId20"/>
    <p:sldId id="261" r:id="rId21"/>
    <p:sldId id="262" r:id="rId22"/>
    <p:sldId id="263" r:id="rId23"/>
    <p:sldId id="265" r:id="rId24"/>
    <p:sldId id="266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20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8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5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80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77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2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5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3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7AF77-ACE3-4F74-AA90-145D574DDAE8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FBDD-8271-481A-81A2-308345C9D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34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классный руководитель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«Б» класса МБОУ СОШ №17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им.В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Зангиева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Габараева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Малакиевна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83567" y="476673"/>
            <a:ext cx="8136905" cy="3384375"/>
          </a:xfrm>
        </p:spPr>
        <p:txBody>
          <a:bodyPr/>
          <a:lstStyle/>
          <a:p>
            <a:pPr>
              <a:spcAft>
                <a:spcPts val="75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Классный час в 8 классе </a:t>
            </a:r>
            <a:endParaRPr lang="ru-RU" sz="36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 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75-летию Дня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Победы</a:t>
            </a:r>
          </a:p>
          <a:p>
            <a:pPr>
              <a:spcAft>
                <a:spcPts val="75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«</a:t>
            </a:r>
            <a:r>
              <a:rPr lang="ru-RU" sz="3600" dirty="0">
                <a:solidFill>
                  <a:srgbClr val="C00000"/>
                </a:solidFill>
                <a:latin typeface="Times New Roman"/>
                <a:ea typeface="Times New Roman"/>
              </a:rPr>
              <a:t>Владикавказ – город воинской славы</a:t>
            </a:r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36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0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могилы героя Петра </a:t>
            </a:r>
            <a:r>
              <a:rPr lang="ru-RU" dirty="0" err="1" smtClean="0"/>
              <a:t>Барбашова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1484784"/>
            <a:ext cx="4248472" cy="46413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sd\Desktop\мои ученики\WP_20180515_13_01_4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37107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d\Desktop\мои ученики\WP_20180515_12_56_5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456657"/>
            <a:ext cx="3528392" cy="539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Здесь когда-то вставала земля на дыбы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sd\Desktop\мои ученики\WP_20180515_12_56_5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03244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d\Desktop\мои ученики\WP_20180515_13_07_3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244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0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Барбашовом</a:t>
            </a:r>
            <a:r>
              <a:rPr lang="ru-RU" dirty="0" smtClean="0"/>
              <a:t> поле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sd\Desktop\мои ученики\WP_20180515_13_10_2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17646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89458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4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 защитникам </a:t>
            </a:r>
            <a:r>
              <a:rPr lang="ru-RU" dirty="0" err="1" smtClean="0"/>
              <a:t>Суарского</a:t>
            </a:r>
            <a:r>
              <a:rPr lang="ru-RU" dirty="0" smtClean="0"/>
              <a:t> ущелья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88843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84784"/>
            <a:ext cx="40386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Владимир </a:t>
            </a:r>
            <a:r>
              <a:rPr lang="ru-RU" dirty="0" err="1" smtClean="0"/>
              <a:t>Зангиев</a:t>
            </a:r>
            <a:endParaRPr lang="ru-RU" dirty="0"/>
          </a:p>
        </p:txBody>
      </p:sp>
      <p:pic>
        <p:nvPicPr>
          <p:cNvPr id="3074" name="Picture 2" descr="C:\Users\asd\Desktop\IMG-20191119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48498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d\Desktop\WP_20191119_12_24_27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0445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1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Легендарный </a:t>
            </a:r>
            <a:r>
              <a:rPr lang="ru-RU" dirty="0" err="1" smtClean="0"/>
              <a:t>Исса</a:t>
            </a:r>
            <a:r>
              <a:rPr lang="ru-RU" dirty="0" smtClean="0"/>
              <a:t> Плиев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2484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5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выставке «Не стыдитесь наших лиц»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1" y="1600200"/>
            <a:ext cx="37856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47" y="1600200"/>
            <a:ext cx="37543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3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 братьям </a:t>
            </a:r>
            <a:r>
              <a:rPr lang="ru-RU" dirty="0" err="1" smtClean="0"/>
              <a:t>Газдановым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5838"/>
            <a:ext cx="9143999" cy="532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5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Георгий Хетагуров и Ибрагим </a:t>
            </a:r>
            <a:r>
              <a:rPr lang="ru-RU" dirty="0" err="1" smtClean="0"/>
              <a:t>Дзусов</a:t>
            </a:r>
            <a:r>
              <a:rPr lang="ru-RU" dirty="0" smtClean="0"/>
              <a:t> дошли до Берлина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72000" y="1124744"/>
            <a:ext cx="4041775" cy="639762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764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176464" cy="516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8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Цель</a:t>
            </a:r>
            <a:r>
              <a:rPr lang="ru-RU" sz="2400" b="1" dirty="0"/>
              <a:t>:</a:t>
            </a:r>
            <a:r>
              <a:rPr lang="ru-RU" sz="2400" dirty="0"/>
              <a:t> Воспитать у обучающихся патриотические чувства к своей Родине, гордость за её героическое прошлое, уважение к участникам Великой Отечественной войны, готовность к жертвенным поступкам во имя величия и процветания страны.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Задачи</a:t>
            </a:r>
            <a:r>
              <a:rPr lang="ru-RU" sz="2400" dirty="0"/>
              <a:t>:</a:t>
            </a:r>
          </a:p>
          <a:p>
            <a:r>
              <a:rPr lang="ru-RU" sz="2400" dirty="0"/>
              <a:t> </a:t>
            </a:r>
            <a:r>
              <a:rPr lang="ru-RU" sz="2400" i="1" dirty="0">
                <a:solidFill>
                  <a:srgbClr val="C00000"/>
                </a:solidFill>
              </a:rPr>
              <a:t>Образовательные</a:t>
            </a:r>
            <a:r>
              <a:rPr lang="ru-RU" sz="2400" i="1" dirty="0"/>
              <a:t>:</a:t>
            </a:r>
            <a:r>
              <a:rPr lang="ru-RU" sz="2400" dirty="0"/>
              <a:t> погрузить детей в атмосферу военного времени; расширить знания обучающихся о событиях 1941-1945 гг. ; пробудить интерес к повышению исторической грамотности.  </a:t>
            </a:r>
          </a:p>
          <a:p>
            <a:r>
              <a:rPr lang="ru-RU" sz="2400" i="1" dirty="0">
                <a:solidFill>
                  <a:srgbClr val="C00000"/>
                </a:solidFill>
              </a:rPr>
              <a:t>Развивающие</a:t>
            </a:r>
            <a:r>
              <a:rPr lang="ru-RU" sz="2400" dirty="0"/>
              <a:t>: Развивать интерес к изучению истории  страны и своей малой родины,. расширять область знаний, обогащать словарный запас обучающихся.</a:t>
            </a:r>
          </a:p>
          <a:p>
            <a:r>
              <a:rPr lang="ru-RU" sz="2400" dirty="0"/>
              <a:t> </a:t>
            </a:r>
            <a:r>
              <a:rPr lang="ru-RU" sz="2400" i="1" dirty="0">
                <a:solidFill>
                  <a:srgbClr val="C00000"/>
                </a:solidFill>
              </a:rPr>
              <a:t>Воспитательные</a:t>
            </a:r>
            <a:r>
              <a:rPr lang="ru-RU" sz="2400" i="1" dirty="0"/>
              <a:t>:   </a:t>
            </a:r>
            <a:r>
              <a:rPr lang="ru-RU" sz="2400" dirty="0"/>
              <a:t>Воспитать  у обучающихся благодарную  память о людях ,  победивших фашизм; </a:t>
            </a:r>
            <a:r>
              <a:rPr lang="ru-RU" sz="2400" dirty="0" smtClean="0"/>
              <a:t>формировать такие качеств </a:t>
            </a:r>
            <a:r>
              <a:rPr lang="ru-RU" sz="2400" dirty="0"/>
              <a:t>личности, как честность, благородство, сострадание; содействовать воспитанию патриотизма и любви к своей «малой» Родине.</a:t>
            </a:r>
          </a:p>
        </p:txBody>
      </p:sp>
    </p:spTree>
    <p:extLst>
      <p:ext uri="{BB962C8B-B14F-4D97-AF65-F5344CB8AC3E}">
        <p14:creationId xmlns:p14="http://schemas.microsoft.com/office/powerpoint/2010/main" val="23612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День открытых дверей в штабе легендарной 58-армии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sd\Desktop\мои ученики\WP_20180504_10_58_4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8831"/>
            <a:ext cx="4032448" cy="516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d\Desktop\мои ученики\WP_20180504_10_47_58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248472" cy="51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 этой </a:t>
            </a:r>
            <a:r>
              <a:rPr lang="ru-RU" dirty="0" smtClean="0"/>
              <a:t>аллее 9 Мая  </a:t>
            </a:r>
            <a:r>
              <a:rPr lang="ru-RU" dirty="0" smtClean="0"/>
              <a:t>пройдут ветераны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sd\Desktop\мои ученики\IMG-20190426-WA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3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Убираем Мемориал Славы ко Дню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sd\Desktop\мои ученики\IMG-20190426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2166"/>
            <a:ext cx="9144000" cy="53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3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Классный час «Солдатский платок памяти»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sd\Desktop\мои ученики\IMG-20190220-WA0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5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Вручаем письма ветеранам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sd\Desktop\мои ученики\WP_20190507_14_28_3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10445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sd\Desktop\мои ученики\WP_20190507_15_01_47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0324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встрече с ветеранами ВОВ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484784"/>
            <a:ext cx="4176464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sd\Desktop\IMG-20191116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5"/>
            <a:ext cx="4114800" cy="50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d\Desktop\IMG-20191116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176464" cy="50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просмотре фильма «Забытая победа»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d\Desktop\IMG-20191119-WA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Защитники </a:t>
            </a:r>
            <a:r>
              <a:rPr lang="ru-RU" dirty="0" err="1" smtClean="0"/>
              <a:t>Владикавказаи</a:t>
            </a:r>
            <a:r>
              <a:rPr lang="ru-RU" dirty="0" smtClean="0"/>
              <a:t> сегодня в строю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sd\Desktop\IMG-20191119-WA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8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Мемориал Славы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9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Вот такие противотанковые «ежи» защищали наш город в 1942 году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5698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1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Памятная плита у Вечного огня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384"/>
            <a:ext cx="9143999" cy="522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8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Защитникам Владикавказа на Аллее Славы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sd\Desktop\WP_20191117_14_02_10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484784"/>
            <a:ext cx="4392488" cy="52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 descr="C:\Users\asd\Desktop\WP_20191117_14_01_40_Pr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320480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Воинам Дивизии НКВД 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5698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Совсем кратко о событиях 42-го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496944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3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Тот самый дзот, закрытый </a:t>
            </a:r>
            <a:r>
              <a:rPr lang="ru-RU" dirty="0" err="1" smtClean="0"/>
              <a:t>Барбашовым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6820"/>
            <a:ext cx="8784976" cy="529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1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398</TotalTime>
  <Words>264</Words>
  <Application>Microsoft Office PowerPoint</Application>
  <PresentationFormat>Экран (4:3)</PresentationFormat>
  <Paragraphs>33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Подготовила классный руководитель  8 «Б» класса МБОУ СОШ №17 им.В Зангиева  Габараева Иза Малакиевна</vt:lpstr>
      <vt:lpstr>Презентация PowerPoint</vt:lpstr>
      <vt:lpstr>Мемориал Славы</vt:lpstr>
      <vt:lpstr>Вот такие противотанковые «ежи» защищали наш город в 1942 году</vt:lpstr>
      <vt:lpstr>Памятная плита у Вечного огня</vt:lpstr>
      <vt:lpstr>Защитникам Владикавказа на Аллее Славы</vt:lpstr>
      <vt:lpstr>Воинам Дивизии НКВД </vt:lpstr>
      <vt:lpstr>Совсем кратко о событиях 42-го</vt:lpstr>
      <vt:lpstr>Тот самый дзот, закрытый Барбашовым</vt:lpstr>
      <vt:lpstr>У могилы героя Петра Барбашова</vt:lpstr>
      <vt:lpstr>Здесь когда-то вставала земля на дыбы</vt:lpstr>
      <vt:lpstr>На Барбашовом поле</vt:lpstr>
      <vt:lpstr>Памятник защитникам Суарского ущелья</vt:lpstr>
      <vt:lpstr>Владимир Зангиев</vt:lpstr>
      <vt:lpstr>Легендарный Исса Плиев</vt:lpstr>
      <vt:lpstr>На выставке «Не стыдитесь наших лиц»</vt:lpstr>
      <vt:lpstr>Памятник братьям Газдановым</vt:lpstr>
      <vt:lpstr>Презентация PowerPoint</vt:lpstr>
      <vt:lpstr>Георгий Хетагуров и Ибрагим Дзусов дошли до Берлина</vt:lpstr>
      <vt:lpstr>День открытых дверей в штабе легендарной 58-армии</vt:lpstr>
      <vt:lpstr>По этой аллее 9 Мая  пройдут ветераны</vt:lpstr>
      <vt:lpstr>Убираем Мемориал Славы ко Дню Победы</vt:lpstr>
      <vt:lpstr>Классный час «Солдатский платок памяти»</vt:lpstr>
      <vt:lpstr>Вручаем письма ветеранам</vt:lpstr>
      <vt:lpstr>На встрече с ветеранами ВОВ</vt:lpstr>
      <vt:lpstr> На просмотре фильма «Забытая победа»</vt:lpstr>
      <vt:lpstr>Защитники Владикавказаи сегодня в строю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Подготовила классный руководитель  8 «Б» класса МБОУ СОШ №17 им.В Зангиева Габараева Иза Малакиевна</dc:title>
  <dc:creator>asd</dc:creator>
  <cp:lastModifiedBy>asd</cp:lastModifiedBy>
  <cp:revision>19</cp:revision>
  <dcterms:created xsi:type="dcterms:W3CDTF">2019-11-15T18:40:26Z</dcterms:created>
  <dcterms:modified xsi:type="dcterms:W3CDTF">2019-11-19T17:31:57Z</dcterms:modified>
</cp:coreProperties>
</file>