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397" r:id="rId2"/>
    <p:sldId id="398" r:id="rId3"/>
    <p:sldId id="325" r:id="rId4"/>
    <p:sldId id="396" r:id="rId5"/>
    <p:sldId id="399" r:id="rId6"/>
    <p:sldId id="405" r:id="rId7"/>
    <p:sldId id="400" r:id="rId8"/>
    <p:sldId id="361" r:id="rId9"/>
    <p:sldId id="357" r:id="rId10"/>
    <p:sldId id="402" r:id="rId11"/>
    <p:sldId id="403" r:id="rId12"/>
    <p:sldId id="404" r:id="rId13"/>
    <p:sldId id="362" r:id="rId14"/>
    <p:sldId id="364" r:id="rId15"/>
    <p:sldId id="383" r:id="rId16"/>
    <p:sldId id="384" r:id="rId17"/>
  </p:sldIdLst>
  <p:sldSz cx="9144000" cy="6858000" type="screen4x3"/>
  <p:notesSz cx="6858000" cy="994568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3300"/>
    <a:srgbClr val="00CCFF"/>
    <a:srgbClr val="FBA18F"/>
    <a:srgbClr val="A7D7F7"/>
    <a:srgbClr val="F14945"/>
    <a:srgbClr val="66CCFF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2" autoAdjust="0"/>
    <p:restoredTop sz="94660"/>
  </p:normalViewPr>
  <p:slideViewPr>
    <p:cSldViewPr>
      <p:cViewPr varScale="1">
        <p:scale>
          <a:sx n="60" d="100"/>
          <a:sy n="60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9A9A9A2-112F-43D2-AF4A-819FE59F046F}" type="datetimeFigureOut">
              <a:rPr lang="ru-RU"/>
              <a:pPr>
                <a:defRPr/>
              </a:pPr>
              <a:t>16.10.2017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767D856-2E9D-409B-BC80-9CC11CC931E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1B0880-5A30-4278-86F1-7F637B532EF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327C6-FEAC-4DD9-A0E9-617BDB83167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741636-438A-44A2-8C54-84218D27B13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688330-69A7-41C2-B211-BC2CF9A3CEC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BCFB52-0857-4BD6-80E0-E8753BAB7DA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A24C5A-DF3A-45B4-940B-08CB4675E45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3EA86-28C5-4FA1-A3F4-142B2719F11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54D1F-0F36-4105-B0C4-587DEC1CADC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3EE3E5-9083-4EBB-981E-12431CA9A4E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3D424-8F5C-46E5-A5A5-A550564A02A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C9FD27-F9DC-4912-8231-598E83695E4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0952624-4D65-4432-9319-C0AC06AC776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s17.uo15.ru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351440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Отчет о проделанной работе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участника акции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«Сделаем вместе»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Дзугаева </a:t>
            </a:r>
            <a:r>
              <a:rPr lang="ru-RU" b="1" dirty="0" err="1" smtClean="0">
                <a:solidFill>
                  <a:srgbClr val="FF0000"/>
                </a:solidFill>
              </a:rPr>
              <a:t>Ахсарбека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789040"/>
            <a:ext cx="460851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Сохраним «легкие» нашей планеты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67544" y="5517232"/>
            <a:ext cx="8280920" cy="63976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20 кг. макулатуры сохранит  столетнее дерево.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Нами было собрано 600 кг.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980728"/>
            <a:ext cx="302433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052736"/>
            <a:ext cx="288032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636912"/>
            <a:ext cx="18859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Наши скворечники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 сделаны с заботой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63284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396044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0648"/>
            <a:ext cx="367240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0179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80063" y="3568700"/>
            <a:ext cx="3040062" cy="3138488"/>
          </a:xfrm>
        </p:spPr>
      </p:pic>
      <p:pic>
        <p:nvPicPr>
          <p:cNvPr id="50180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617912"/>
            <a:ext cx="488791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7938"/>
            <a:ext cx="4916487" cy="339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271963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Прямоугольник 7"/>
          <p:cNvSpPr>
            <a:spLocks noChangeArrowheads="1"/>
          </p:cNvSpPr>
          <p:nvPr/>
        </p:nvSpPr>
        <p:spPr bwMode="auto">
          <a:xfrm>
            <a:off x="1403648" y="2420888"/>
            <a:ext cx="64087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4000" b="1" dirty="0" smtClean="0">
                <a:solidFill>
                  <a:srgbClr val="FFFF00"/>
                </a:solidFill>
                <a:ea typeface="Calibri" pitchFamily="34" charset="0"/>
                <a:cs typeface="Calibri" pitchFamily="34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«Чисто не там</a:t>
            </a:r>
            <a:r>
              <a:rPr lang="ru-RU" sz="4000" b="1" dirty="0" smtClean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,</a:t>
            </a:r>
          </a:p>
          <a:p>
            <a:pPr algn="ctr" eaLnBrk="1" hangingPunct="1"/>
            <a:r>
              <a:rPr lang="ru-RU" sz="4000" b="1" dirty="0" smtClean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где убирают</a:t>
            </a:r>
            <a:r>
              <a:rPr lang="ru-RU" sz="4000" b="1" dirty="0" smtClean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,</a:t>
            </a:r>
          </a:p>
          <a:p>
            <a:pPr algn="ctr" eaLnBrk="1" hangingPunct="1"/>
            <a:r>
              <a:rPr lang="ru-RU" sz="4000" b="1" dirty="0" smtClean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   </a:t>
            </a:r>
            <a:r>
              <a:rPr lang="ru-RU" sz="4000" b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а там, где не сорят!»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0669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120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0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44450"/>
            <a:ext cx="9601200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8859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Прямоугольник 1"/>
          <p:cNvSpPr>
            <a:spLocks noChangeArrowheads="1"/>
          </p:cNvSpPr>
          <p:nvPr/>
        </p:nvSpPr>
        <p:spPr bwMode="auto">
          <a:xfrm>
            <a:off x="395288" y="908720"/>
            <a:ext cx="8208962" cy="603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Распространение информации о работе </a:t>
            </a:r>
            <a:r>
              <a:rPr lang="ru-RU" sz="24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экологического отряда.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Оформление страницы на школьном сайте 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http://s17.uo15.ru/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Создание фотоальбома</a:t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Оформление стендов для музея и для пропаганды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экологического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движения при участии в мероприятиях</a:t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 Оформление буклетов</a:t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5. Распространение опыта работы через средства массовой информации</a:t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6. Презентации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экологического отряда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«Росток» на различных мероприятиях, имеющих социальную направленность</a:t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7030A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859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Прямоугольник 1"/>
          <p:cNvSpPr>
            <a:spLocks noChangeArrowheads="1"/>
          </p:cNvSpPr>
          <p:nvPr/>
        </p:nvSpPr>
        <p:spPr bwMode="auto">
          <a:xfrm>
            <a:off x="0" y="2060848"/>
            <a:ext cx="9166225" cy="387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Доброта нужна всем людям-</a:t>
            </a:r>
            <a:endParaRPr lang="ru-RU" sz="4800" dirty="0">
              <a:solidFill>
                <a:srgbClr val="FF33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Пусть побольше добрых будет!</a:t>
            </a:r>
            <a:endParaRPr lang="ru-RU" sz="4800" dirty="0">
              <a:solidFill>
                <a:srgbClr val="FF33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Доброта -  она от века</a:t>
            </a:r>
            <a:endParaRPr lang="ru-RU" sz="4800" dirty="0">
              <a:solidFill>
                <a:srgbClr val="FF33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 Украшенье человека!</a:t>
            </a:r>
            <a:endParaRPr lang="ru-RU" sz="4800" dirty="0">
              <a:solidFill>
                <a:srgbClr val="FF33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60648"/>
            <a:ext cx="48245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                </a:t>
            </a:r>
            <a:r>
              <a:rPr lang="ru-RU" b="1" dirty="0" smtClean="0">
                <a:solidFill>
                  <a:srgbClr val="00B050"/>
                </a:solidFill>
              </a:rPr>
              <a:t>Я – </a:t>
            </a:r>
            <a:r>
              <a:rPr lang="ru-RU" b="1" dirty="0" err="1" smtClean="0">
                <a:solidFill>
                  <a:srgbClr val="00B050"/>
                </a:solidFill>
              </a:rPr>
              <a:t>эколидер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546848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788024" y="1600200"/>
            <a:ext cx="4355976" cy="4525963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  </a:t>
            </a:r>
            <a:r>
              <a:rPr lang="ru-RU" sz="2400" dirty="0" smtClean="0">
                <a:solidFill>
                  <a:srgbClr val="0066FF"/>
                </a:solidFill>
              </a:rPr>
              <a:t>Я -  ученик 9 «А» класса МБОУ СОШ № 17          им. В.Зангиева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66FF"/>
                </a:solidFill>
              </a:rPr>
              <a:t>г. Владикавказ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66FF"/>
                </a:solidFill>
              </a:rPr>
              <a:t> РСО-Алания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66FF"/>
                </a:solidFill>
              </a:rPr>
              <a:t>Командир школьного экологического отряда «Росток»</a:t>
            </a:r>
            <a:endParaRPr lang="ru-RU" sz="2400" dirty="0">
              <a:solidFill>
                <a:srgbClr val="0066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514806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5892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3200" b="1" kern="10" dirty="0" smtClean="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cs typeface="Arial" panose="020B0604020202020204" pitchFamily="34" charset="0"/>
              </a:rPr>
              <a:t>«Охранять природу – </a:t>
            </a:r>
          </a:p>
          <a:p>
            <a:pPr algn="ctr" eaLnBrk="1" hangingPunct="1">
              <a:defRPr/>
            </a:pPr>
            <a:r>
              <a:rPr lang="ru-RU" sz="3200" b="1" kern="10" dirty="0" smtClean="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cs typeface="Arial" panose="020B0604020202020204" pitchFamily="34" charset="0"/>
              </a:rPr>
              <a:t>значит охранять Родину!»</a:t>
            </a:r>
            <a:endParaRPr lang="ru-RU" sz="3200" b="1" kern="10" dirty="0">
              <a:ln w="25400">
                <a:solidFill>
                  <a:srgbClr val="FF0000"/>
                </a:solidFill>
                <a:round/>
                <a:headEnd/>
                <a:tailEnd/>
              </a:ln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8" y="1052736"/>
            <a:ext cx="912336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3200" b="1" kern="10" dirty="0" smtClean="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cs typeface="Arial" panose="020B0604020202020204" pitchFamily="34" charset="0"/>
              </a:rPr>
              <a:t>«Охранять природу – </a:t>
            </a:r>
          </a:p>
          <a:p>
            <a:pPr algn="ctr" eaLnBrk="1" hangingPunct="1">
              <a:defRPr/>
            </a:pPr>
            <a:r>
              <a:rPr lang="ru-RU" sz="3200" b="1" kern="10" dirty="0" smtClean="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cs typeface="Arial" panose="020B0604020202020204" pitchFamily="34" charset="0"/>
              </a:rPr>
              <a:t>значит охранять Родину!»</a:t>
            </a:r>
            <a:endParaRPr lang="ru-RU" sz="3200" b="1" kern="10" dirty="0">
              <a:ln w="25400">
                <a:solidFill>
                  <a:srgbClr val="FF0000"/>
                </a:solidFill>
                <a:round/>
                <a:headEnd/>
                <a:tailEnd/>
              </a:ln>
              <a:solidFill>
                <a:srgbClr val="FF9900"/>
              </a:solidFill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6093295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Экологический отряд </a:t>
            </a:r>
            <a:r>
              <a:rPr lang="ru-RU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«Росток»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421" y="116632"/>
            <a:ext cx="8814075" cy="6264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C00000"/>
                </a:solidFill>
              </a:rPr>
              <a:t/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“Все мы пассажиры одного корабля по имени “Земля</a:t>
            </a:r>
            <a:r>
              <a:rPr lang="ru-RU" b="1" dirty="0" smtClean="0">
                <a:solidFill>
                  <a:srgbClr val="0070C0"/>
                </a:solidFill>
              </a:rPr>
              <a:t>”, и </a:t>
            </a:r>
            <a:r>
              <a:rPr lang="ru-RU" b="1" dirty="0">
                <a:solidFill>
                  <a:srgbClr val="0070C0"/>
                </a:solidFill>
              </a:rPr>
              <a:t>пересесть из него просто некуда</a:t>
            </a:r>
            <a:r>
              <a:rPr lang="ru-RU" b="1" dirty="0" smtClean="0">
                <a:solidFill>
                  <a:srgbClr val="0070C0"/>
                </a:solidFill>
              </a:rPr>
              <a:t>”!</a:t>
            </a:r>
          </a:p>
          <a:p>
            <a:pPr marL="0" indent="0" algn="ctr">
              <a:buNone/>
            </a:pPr>
            <a:endParaRPr lang="ru-RU" sz="1000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Ребята нашего отряда вот уже три года являются активными участниками акций по сохранению экологического здоровья нашей планеты. </a:t>
            </a:r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Акция «Сделаем вместе» - самая познавательная и увлекательная 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869160"/>
            <a:ext cx="410445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7085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35280" cy="151216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24 марта в рамках акции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 «Сделаем вместе»  я провел </a:t>
            </a:r>
            <a:r>
              <a:rPr lang="ru-RU" sz="3200" b="1" dirty="0" err="1" smtClean="0">
                <a:solidFill>
                  <a:srgbClr val="0070C0"/>
                </a:solidFill>
              </a:rPr>
              <a:t>экоуроки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«Экологическая проблема мусора»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в 8 и 4-х классах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Татьяна\Desktop\ЭКОЛИДЕР\сделаем вмест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132856"/>
            <a:ext cx="8029575" cy="4533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71296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568952" cy="633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5517232"/>
            <a:ext cx="20669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915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915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3" y="2616200"/>
            <a:ext cx="8496300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3" y="0"/>
            <a:ext cx="4764087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5713" y="15875"/>
            <a:ext cx="3721100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Прямоугольник 8"/>
          <p:cNvSpPr>
            <a:spLocks noChangeArrowheads="1"/>
          </p:cNvSpPr>
          <p:nvPr/>
        </p:nvSpPr>
        <p:spPr bwMode="auto">
          <a:xfrm>
            <a:off x="323528" y="2495550"/>
            <a:ext cx="8064895" cy="9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sz="54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Посади свое дерево!</a:t>
            </a:r>
            <a:endParaRPr lang="ru-RU" sz="5400" dirty="0">
              <a:solidFill>
                <a:srgbClr val="FFFF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ru-RU" sz="6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Здесь будет сад!</a:t>
            </a:r>
            <a:r>
              <a:rPr lang="ru-RU" sz="6600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6600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ru-RU" sz="6600" b="1" dirty="0" smtClean="0">
              <a:solidFill>
                <a:srgbClr val="00B050"/>
              </a:solidFill>
            </a:endParaRPr>
          </a:p>
        </p:txBody>
      </p:sp>
      <p:sp>
        <p:nvSpPr>
          <p:cNvPr id="4813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8132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20800"/>
            <a:ext cx="86868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5886450"/>
            <a:ext cx="18859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2509</TotalTime>
  <Words>130</Words>
  <Application>Microsoft Office PowerPoint</Application>
  <PresentationFormat>Экран (4:3)</PresentationFormat>
  <Paragraphs>30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Оформление по умолчанию</vt:lpstr>
      <vt:lpstr>Отчет о проделанной работе участника акции  «Сделаем вместе» Дзугаева Ахсарбека</vt:lpstr>
      <vt:lpstr>                Я – эколидер</vt:lpstr>
      <vt:lpstr>Слайд 3</vt:lpstr>
      <vt:lpstr>Слайд 4</vt:lpstr>
      <vt:lpstr>24 марта в рамках акции  «Сделаем вместе»  я провел экоуроки «Экологическая проблема мусора» в 8 и 4-х классах</vt:lpstr>
      <vt:lpstr>Слайд 6</vt:lpstr>
      <vt:lpstr>Слайд 7</vt:lpstr>
      <vt:lpstr>Слайд 8</vt:lpstr>
      <vt:lpstr>Здесь будет сад! </vt:lpstr>
      <vt:lpstr>Сохраним «легкие» нашей планеты</vt:lpstr>
      <vt:lpstr>Наши скворечники  сделаны с заботой</vt:lpstr>
      <vt:lpstr>Слайд 12</vt:lpstr>
      <vt:lpstr>Слайд 13</vt:lpstr>
      <vt:lpstr>Слайд 14</vt:lpstr>
      <vt:lpstr>Слайд 15</vt:lpstr>
      <vt:lpstr>Слайд 16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Татьяна</cp:lastModifiedBy>
  <cp:revision>76</cp:revision>
  <cp:lastPrinted>2014-04-24T17:40:49Z</cp:lastPrinted>
  <dcterms:created xsi:type="dcterms:W3CDTF">2014-07-04T16:52:51Z</dcterms:created>
  <dcterms:modified xsi:type="dcterms:W3CDTF">2017-10-16T08:25:41Z</dcterms:modified>
</cp:coreProperties>
</file>