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6" r:id="rId3"/>
    <p:sldId id="287" r:id="rId4"/>
    <p:sldId id="258" r:id="rId5"/>
    <p:sldId id="288" r:id="rId6"/>
    <p:sldId id="312" r:id="rId7"/>
    <p:sldId id="293" r:id="rId8"/>
    <p:sldId id="310" r:id="rId9"/>
    <p:sldId id="306" r:id="rId10"/>
    <p:sldId id="294" r:id="rId11"/>
    <p:sldId id="295" r:id="rId12"/>
    <p:sldId id="296" r:id="rId13"/>
    <p:sldId id="297" r:id="rId14"/>
    <p:sldId id="298" r:id="rId15"/>
    <p:sldId id="308" r:id="rId16"/>
    <p:sldId id="309" r:id="rId17"/>
    <p:sldId id="283" r:id="rId18"/>
    <p:sldId id="311" r:id="rId19"/>
    <p:sldId id="3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424" autoAdjust="0"/>
  </p:normalViewPr>
  <p:slideViewPr>
    <p:cSldViewPr>
      <p:cViewPr varScale="1">
        <p:scale>
          <a:sx n="105" d="100"/>
          <a:sy n="105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0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66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3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gechita.ru/" TargetMode="External"/><Relationship Id="rId4" Type="http://schemas.openxmlformats.org/officeDocument/2006/relationships/hyperlink" Target="http://obrnadzor.gov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858180" cy="585791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2017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КАКОВЫ ПРАВИЛА ПРОВЕДЕНИЯ ГИА?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осуществляется проверка и оценивание экзаменационных работ?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5072098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всем 4-м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двум предметам,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сентября текущего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подачи апелляции?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в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2"/>
          <a:ext cx="7358114" cy="49899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24073"/>
                <a:gridCol w="3934041"/>
              </a:tblGrid>
              <a:tr h="4754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экзамена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 мин письменная часть  + 15 мин раздел «Говорение»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42862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2017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857488" y="571480"/>
            <a:ext cx="3902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857233"/>
          <a:ext cx="8215370" cy="59395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0462"/>
                <a:gridCol w="909545"/>
                <a:gridCol w="844187"/>
                <a:gridCol w="1203814"/>
                <a:gridCol w="1225099"/>
                <a:gridCol w="2522263"/>
              </a:tblGrid>
              <a:tr h="6707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при отборе в профильные классы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(минимальный балл)</a:t>
                      </a:r>
                    </a:p>
                  </a:txBody>
                  <a:tcPr marL="35537" marR="35537" marT="0" marB="0" anchor="ctr" horzOverflow="overflow"/>
                </a:tc>
              </a:tr>
              <a:tr h="1243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18-19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514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537" marR="35537" marT="0" marB="0" anchor="ctr" horzOverflow="overflow"/>
                </a:tc>
              </a:tr>
              <a:tr h="495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5537" marR="35537" marT="0" marB="0" anchor="ctr" horzOverflow="overflow"/>
                </a:tc>
              </a:tr>
              <a:tr h="25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5537" marR="35537" marT="0" marB="0" anchor="ctr" horzOverflow="overflow"/>
                </a:tc>
              </a:tr>
              <a:tr h="72015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ВНИМАНИЕ!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экзаменов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могут быть использованы при приёме обучающихся в профильные классы средней школы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 порядок выставления оценок в аттестат?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58204" cy="5340369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7858180" cy="82791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Итоговые отметки за 9 класс по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русскому языку и математике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определяются как среднее арифметическое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округления.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Итоговые оценки по другим учебным предметам выставляется на основе годовой отметки выпускника за 9 класс.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готовятся изменения в Приказ МОН от 14 февраля 2014 г. N 115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каких сайтах  можно получить более подробную информацию о ГИА-9?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3600" dirty="0" smtClean="0">
                <a:hlinkClick r:id="rId2"/>
              </a:rPr>
              <a:t>http://www.edu.ru/</a:t>
            </a:r>
            <a:r>
              <a:rPr lang="ru-RU" sz="3600" dirty="0" smtClean="0"/>
              <a:t> (федеральный портал «Российское образование»)</a:t>
            </a:r>
          </a:p>
          <a:p>
            <a:r>
              <a:rPr lang="en-US" sz="3600" dirty="0" smtClean="0">
                <a:hlinkClick r:id="rId3"/>
              </a:rPr>
              <a:t>http://fipi.ru/</a:t>
            </a:r>
            <a:r>
              <a:rPr lang="ru-RU" sz="3600" dirty="0" smtClean="0"/>
              <a:t> (Федеральный институт педагогических измерений)</a:t>
            </a:r>
          </a:p>
          <a:p>
            <a:r>
              <a:rPr lang="en-US" sz="3600" dirty="0" smtClean="0">
                <a:hlinkClick r:id="rId4"/>
              </a:rPr>
              <a:t>http://obrnadzor.gov.ru/</a:t>
            </a:r>
            <a:r>
              <a:rPr lang="ru-RU" sz="3600" dirty="0" smtClean="0"/>
              <a:t> (</a:t>
            </a:r>
            <a:r>
              <a:rPr lang="ru-RU" sz="3600" dirty="0" err="1" smtClean="0"/>
              <a:t>Рособрнадзор</a:t>
            </a:r>
            <a:r>
              <a:rPr lang="ru-RU" sz="3600" dirty="0" smtClean="0"/>
              <a:t>)</a:t>
            </a:r>
          </a:p>
          <a:p>
            <a:r>
              <a:rPr lang="en-US" sz="3600" dirty="0" smtClean="0">
                <a:hlinkClick r:id="rId5"/>
              </a:rPr>
              <a:t>http://egechita.ru</a:t>
            </a:r>
            <a:r>
              <a:rPr lang="ru-RU" sz="3600" dirty="0" smtClean="0"/>
              <a:t> (Центр оценки качества образования Забайкальского края)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задолженности и в полном объеме выполнивший учебный план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 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документ, регламентирующий ГИА-9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929618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Порядок проведения государственной итоговой аттестации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 изменениями от 24.03.2016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экзамены включает в себя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ГИА-9 в 2017 году?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2" y="1142984"/>
            <a:ext cx="7386664" cy="5381641"/>
            <a:chOff x="1440160" y="1196752"/>
            <a:chExt cx="3419680" cy="5205164"/>
          </a:xfrm>
        </p:grpSpPr>
        <p:sp>
          <p:nvSpPr>
            <p:cNvPr id="5" name="Стрелка вниз 4"/>
            <p:cNvSpPr/>
            <p:nvPr/>
          </p:nvSpPr>
          <p:spPr>
            <a:xfrm>
              <a:off x="2842420" y="1680420"/>
              <a:ext cx="628377" cy="483668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srgbClr val="333399"/>
                  </a:solidFill>
                  <a:latin typeface="Cambria" panose="02040503050406030204" pitchFamily="18" charset="0"/>
                </a:rPr>
                <a:t>2016/17</a:t>
              </a:r>
              <a:endParaRPr lang="ru-RU" sz="2400" b="1" kern="0" dirty="0">
                <a:solidFill>
                  <a:srgbClr val="333399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kern="0" dirty="0" smtClean="0">
                  <a:solidFill>
                    <a:srgbClr val="C00000"/>
                  </a:solidFill>
                  <a:latin typeface="Cambria" pitchFamily="18" charset="0"/>
                </a:rPr>
                <a:t> + 2 </a:t>
              </a:r>
              <a:r>
                <a:rPr lang="ru-RU" sz="2000" b="1" kern="0" dirty="0">
                  <a:solidFill>
                    <a:srgbClr val="C00000"/>
                  </a:solidFill>
                  <a:latin typeface="Cambria" pitchFamily="18" charset="0"/>
                </a:rPr>
                <a:t>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</a:t>
              </a:r>
              <a:r>
                <a:rPr lang="ru-RU" kern="0" dirty="0" smtClean="0">
                  <a:solidFill>
                    <a:srgbClr val="333399"/>
                  </a:solidFill>
                  <a:latin typeface="Cambria" pitchFamily="18" charset="0"/>
                </a:rPr>
                <a:t>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i="1" u="sng" kern="0" dirty="0" smtClean="0">
                  <a:solidFill>
                    <a:srgbClr val="333399"/>
                  </a:solidFill>
                  <a:latin typeface="Cambria" pitchFamily="18" charset="0"/>
                </a:rPr>
                <a:t>Общее количество экзаменов  не должно превышать 4-х                           </a:t>
              </a:r>
              <a:endParaRPr lang="ru-RU" sz="1400" i="1" u="sng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19522" y="3131423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</a:t>
              </a:r>
              <a:r>
                <a:rPr lang="ru-RU" sz="1600" b="1" kern="0" dirty="0" smtClean="0">
                  <a:solidFill>
                    <a:srgbClr val="C00000"/>
                  </a:solidFill>
                  <a:latin typeface="Cambria" pitchFamily="18" charset="0"/>
                </a:rPr>
                <a:t>всем 4-м предметам</a:t>
              </a:r>
              <a:endParaRPr lang="ru-RU" sz="16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формы проведения ГИА-9?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286808" cy="5786478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Для обучающихся с ОВЗ, детей-инвалидов, количество экзаменов по их желанию может быть сокращено </a:t>
            </a:r>
            <a:r>
              <a:rPr lang="ru-RU" b="1" u="sng" dirty="0" smtClean="0">
                <a:solidFill>
                  <a:srgbClr val="FF0000"/>
                </a:solidFill>
              </a:rPr>
              <a:t>до двух обязательных экзаменов по русскому языку и математике.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Для указанных категорий обучающихся продолжительность экзамена может увеличиваться </a:t>
            </a:r>
            <a:r>
              <a:rPr lang="ru-RU" b="1" u="sng" dirty="0" smtClean="0">
                <a:solidFill>
                  <a:srgbClr val="FF0000"/>
                </a:solidFill>
              </a:rPr>
              <a:t>на 1,5 часа </a:t>
            </a:r>
            <a:r>
              <a:rPr lang="ru-RU" dirty="0" smtClean="0"/>
              <a:t>(раздел «Говорение» ОГЭ по иностранным языкам – </a:t>
            </a:r>
            <a:r>
              <a:rPr lang="ru-RU" b="1" u="sng" dirty="0" smtClean="0">
                <a:solidFill>
                  <a:srgbClr val="FF0000"/>
                </a:solidFill>
              </a:rPr>
              <a:t>на 30 минут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РАСПИСАНИЯ ГИА-9 2017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9" y="714357"/>
          <a:ext cx="8143930" cy="533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57220"/>
                <a:gridCol w="1544538"/>
                <a:gridCol w="2597634"/>
                <a:gridCol w="1544538"/>
              </a:tblGrid>
              <a:tr h="35904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26.05.2017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литература,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биология, физика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Литература, история, биология,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30.05.2017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2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информатика и ИКТ, обществознание, химия, география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математика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2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22.06.2017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5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24.06.2017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7200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500570"/>
            <a:ext cx="7643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6 по 21 сентября 2017 года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429132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Предусмотрен дополнительный период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допускается к сдаче ГИА повторно в текущем учебном году?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072494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двум учебным предметам;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 (подтверждается документально);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0075" cy="8762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Какими средствами обучения можно пользоваться при проведении ОГЭ?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1611</TotalTime>
  <Words>1231</Words>
  <Application>Microsoft Office PowerPoint</Application>
  <PresentationFormat>Экран (4:3)</PresentationFormat>
  <Paragraphs>281</Paragraphs>
  <Slides>19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Wingdings</vt:lpstr>
      <vt:lpstr>Тема Office</vt:lpstr>
      <vt:lpstr>  ПОРЯДОК ПРОВЕДЕНИЯ  ГОСУДАРСТВЕННОЙ ИТОГОВОЙ АТТЕСТАЦИИ  ПО ПРОГРАММАМ ОСНОВНОГО  ОБЩЕГО ОБРАЗОВАНИЯ  В 2017 ГОДУ    .</vt:lpstr>
      <vt:lpstr>Ст. 59 Федерального закона «Об образовании в Российской Федерации» от 29.12.2012 № 273-ФЗ </vt:lpstr>
      <vt:lpstr>Основной документ, регламентирующий ГИА-9</vt:lpstr>
      <vt:lpstr>Какие экзамены включает в себя  ГИА-9 в 2017 году?</vt:lpstr>
      <vt:lpstr>Какие формы проведения ГИА-9?</vt:lpstr>
      <vt:lpstr>Презентация PowerPoint</vt:lpstr>
      <vt:lpstr>  ПРОЕКТ РАСПИСАНИЯ ГИА-9 2017  </vt:lpstr>
      <vt:lpstr>Кто допускается к сдаче ГИА повторно в текущем учебном году?</vt:lpstr>
      <vt:lpstr>Какими средствами обучения можно пользоваться при проведении ОГЭ?</vt:lpstr>
      <vt:lpstr>КАКОВЫ ПРАВИЛА ПРОВЕДЕНИЯ ГИА?</vt:lpstr>
      <vt:lpstr>ВО ВРЕМЯ ЭКЗАМЕНА</vt:lpstr>
      <vt:lpstr>Как осуществляется проверка и оценивание экзаменационных работ?</vt:lpstr>
      <vt:lpstr>Как осуществляется проверка и оценивание экзаменационных работ?</vt:lpstr>
      <vt:lpstr>Каков порядок подачи апелляции?</vt:lpstr>
      <vt:lpstr>Продолжительность экзаменов в 2017 году </vt:lpstr>
      <vt:lpstr>Шкала перевода балла в отметку 2017 год</vt:lpstr>
      <vt:lpstr>Каков порядок выставления оценок в аттестат?</vt:lpstr>
      <vt:lpstr>На каких сайтах  можно получить более подробную информацию о ГИА-9?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Пользователь</cp:lastModifiedBy>
  <cp:revision>248</cp:revision>
  <cp:lastPrinted>2015-09-09T19:14:23Z</cp:lastPrinted>
  <dcterms:modified xsi:type="dcterms:W3CDTF">2017-12-07T14:45:33Z</dcterms:modified>
</cp:coreProperties>
</file>