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7" r:id="rId4"/>
    <p:sldId id="259" r:id="rId5"/>
    <p:sldId id="278" r:id="rId6"/>
    <p:sldId id="265" r:id="rId7"/>
    <p:sldId id="279" r:id="rId8"/>
    <p:sldId id="273" r:id="rId9"/>
    <p:sldId id="267" r:id="rId10"/>
    <p:sldId id="260" r:id="rId11"/>
    <p:sldId id="268" r:id="rId12"/>
    <p:sldId id="280" r:id="rId13"/>
    <p:sldId id="281" r:id="rId14"/>
    <p:sldId id="269" r:id="rId15"/>
    <p:sldId id="272" r:id="rId16"/>
    <p:sldId id="275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DEB7D0-A407-464D-AE63-851D716EE509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enzure.net:8080/temp/2006/12/25/8715.jpg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finist.pl.ua/kmf/files/thumbs/t_3d_117_171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58200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«Курить – здоровью вредить!»</a:t>
            </a: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57200" y="4509120"/>
            <a:ext cx="7931224" cy="160364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асус\Desktop\курение\image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3384376" cy="4171748"/>
          </a:xfrm>
          <a:prstGeom prst="rect">
            <a:avLst/>
          </a:prstGeom>
          <a:noFill/>
        </p:spPr>
      </p:pic>
      <p:pic>
        <p:nvPicPr>
          <p:cNvPr id="23554" name="Picture 2" descr="&amp;Scy;&amp;tcy;&amp;icy;&amp;khcy;&amp;icy; &amp;dcy;&amp;iecy;&amp;tcy;&amp;yacy;&amp;mcy; &amp;icy; &amp;shcy;&amp;kcy;&amp;ocy;&amp;lcy;&amp;softcy;&amp;ncy;&amp;icy;&amp;kcy;&amp;acy;&amp;mcy; &amp;pcy;&amp;rcy;&amp;ocy;&amp;tcy;&amp;icy;&amp;vcy; &amp;kcy;&amp;ucy;&amp;rcy;&amp;iecy;&amp;ncy;&amp;icy;&amp;y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268760"/>
            <a:ext cx="2808312" cy="41044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6456717" cy="484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58200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Не курите, господа, не курите,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И здоровьишко своё берегите.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В нашей жизни много дыма и так,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А иначе ваше дело – табак!</a:t>
            </a:r>
            <a:endParaRPr lang="ru-RU" sz="2800" dirty="0"/>
          </a:p>
        </p:txBody>
      </p:sp>
      <p:pic>
        <p:nvPicPr>
          <p:cNvPr id="13314" name="Picture 2" descr="C:\Users\асус\Desktop\курение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76872"/>
            <a:ext cx="3741267" cy="4176464"/>
          </a:xfrm>
          <a:prstGeom prst="rect">
            <a:avLst/>
          </a:prstGeom>
          <a:noFill/>
        </p:spPr>
      </p:pic>
      <p:pic>
        <p:nvPicPr>
          <p:cNvPr id="13315" name="Picture 3" descr="C:\Users\асус\Desktop\курение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3672408" cy="4179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Хочешь быть таким – продолжай курить !</a:t>
            </a:r>
          </a:p>
        </p:txBody>
      </p:sp>
      <p:pic>
        <p:nvPicPr>
          <p:cNvPr id="15363" name="Picture 5" descr="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060575"/>
            <a:ext cx="1905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Картинка 8 из 1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2636838"/>
            <a:ext cx="25431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pic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2492375"/>
            <a:ext cx="21907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2074862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если хочешь быть таким – тогда бросай!</a:t>
            </a:r>
          </a:p>
        </p:txBody>
      </p:sp>
      <p:pic>
        <p:nvPicPr>
          <p:cNvPr id="16387" name="Picture 5" descr="rat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2673350"/>
            <a:ext cx="3956050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parash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3330575"/>
            <a:ext cx="446405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3968" y="476672"/>
            <a:ext cx="4411216" cy="336267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dirty="0" smtClean="0"/>
              <a:t>Мы будем жить борясь</a:t>
            </a:r>
            <a:endParaRPr lang="ru-RU" sz="11200" dirty="0" smtClean="0"/>
          </a:p>
          <a:p>
            <a:pPr algn="ctr"/>
            <a:r>
              <a:rPr lang="ru-RU" sz="11200" b="1" dirty="0" smtClean="0"/>
              <a:t>И смерти не боясь,</a:t>
            </a:r>
            <a:br>
              <a:rPr lang="ru-RU" sz="11200" b="1" dirty="0" smtClean="0"/>
            </a:br>
            <a:r>
              <a:rPr lang="ru-RU" sz="11200" b="1" dirty="0" smtClean="0"/>
              <a:t>Привычкам вредным нас не одолеть!</a:t>
            </a:r>
            <a:br>
              <a:rPr lang="ru-RU" sz="11200" b="1" dirty="0" smtClean="0"/>
            </a:br>
            <a:r>
              <a:rPr lang="ru-RU" sz="11200" b="1" dirty="0" smtClean="0"/>
              <a:t>Наркотики – долой,</a:t>
            </a:r>
            <a:endParaRPr lang="ru-RU" sz="11200" dirty="0" smtClean="0"/>
          </a:p>
          <a:p>
            <a:pPr algn="ctr"/>
            <a:r>
              <a:rPr lang="ru-RU" sz="11200" b="1" dirty="0" smtClean="0"/>
              <a:t>Объявим пьянству бой</a:t>
            </a:r>
            <a:endParaRPr lang="ru-RU" sz="11200" dirty="0" smtClean="0"/>
          </a:p>
          <a:p>
            <a:pPr algn="ctr"/>
            <a:r>
              <a:rPr lang="ru-RU" sz="11200" b="1" dirty="0" smtClean="0"/>
              <a:t>И дыму ядовитых сигарет!</a:t>
            </a:r>
            <a:endParaRPr lang="ru-RU" sz="11200" dirty="0" smtClean="0"/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3739163" cy="270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 descr="C:\Users\асус\Desktop\курение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5040560" cy="473935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И если жизнь важна</a:t>
            </a:r>
            <a:endParaRPr lang="ru-RU" dirty="0" smtClean="0"/>
          </a:p>
          <a:p>
            <a:r>
              <a:rPr lang="ru-RU" b="1" dirty="0" smtClean="0"/>
              <a:t>И вам она нужна,</a:t>
            </a:r>
            <a:br>
              <a:rPr lang="ru-RU" b="1" dirty="0" smtClean="0"/>
            </a:br>
            <a:r>
              <a:rPr lang="ru-RU" b="1" dirty="0" smtClean="0"/>
              <a:t>Возьми друзей за руки и борись.</a:t>
            </a:r>
            <a:br>
              <a:rPr lang="ru-RU" b="1" dirty="0" smtClean="0"/>
            </a:br>
            <a:r>
              <a:rPr lang="ru-RU" b="1" dirty="0" smtClean="0"/>
              <a:t>Труд, физкультура, спорт –</a:t>
            </a:r>
            <a:endParaRPr lang="ru-RU" dirty="0" smtClean="0"/>
          </a:p>
          <a:p>
            <a:r>
              <a:rPr lang="ru-RU" b="1" dirty="0" smtClean="0"/>
              <a:t>И это наш девиз!</a:t>
            </a:r>
            <a:br>
              <a:rPr lang="ru-RU" b="1" dirty="0" smtClean="0"/>
            </a:br>
            <a:r>
              <a:rPr lang="ru-RU" b="1" dirty="0" smtClean="0"/>
              <a:t>Здоровый образ жизни – это жизнь!</a:t>
            </a:r>
            <a:br>
              <a:rPr lang="ru-RU" b="1" dirty="0" smtClean="0"/>
            </a:br>
            <a:r>
              <a:rPr lang="ru-RU" b="1" dirty="0" smtClean="0"/>
              <a:t>Здоровый образ жизни – наша жизнь!</a:t>
            </a:r>
            <a:endParaRPr lang="ru-RU" dirty="0"/>
          </a:p>
        </p:txBody>
      </p:sp>
      <p:pic>
        <p:nvPicPr>
          <p:cNvPr id="5" name="Picture 4" descr="C:\Users\асус\Desktop\курение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12776"/>
            <a:ext cx="3182252" cy="42484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МЫ – против  табака!</a:t>
            </a:r>
            <a:endParaRPr lang="ru-RU" dirty="0"/>
          </a:p>
        </p:txBody>
      </p:sp>
      <p:pic>
        <p:nvPicPr>
          <p:cNvPr id="32770" name="Picture 2" descr="C:\Users\асус\Desktop\курение\загружен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818275" cy="41044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8 «А»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сус\Desktop\курение\загруженно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616624" cy="4032448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018040" cy="18722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Порокам, что заводят в Ад,</a:t>
            </a:r>
            <a:br>
              <a:rPr lang="ru-RU" sz="2800" b="1" dirty="0" smtClean="0"/>
            </a:br>
            <a:r>
              <a:rPr lang="ru-RU" sz="2800" b="1" dirty="0" smtClean="0"/>
              <a:t>Мы скажем дружно «Нет!».</a:t>
            </a:r>
            <a:br>
              <a:rPr lang="ru-RU" sz="2800" b="1" dirty="0" smtClean="0"/>
            </a:br>
            <a:r>
              <a:rPr lang="ru-RU" sz="2800" b="1" dirty="0" smtClean="0"/>
              <a:t>Пусть расцветает счастья сад,</a:t>
            </a:r>
            <a:br>
              <a:rPr lang="ru-RU" sz="2800" b="1" dirty="0" smtClean="0"/>
            </a:br>
            <a:r>
              <a:rPr lang="ru-RU" sz="2800" b="1" dirty="0" smtClean="0"/>
              <a:t>Жизнь длится сотни лет!</a:t>
            </a:r>
            <a:endParaRPr lang="ru-RU" sz="2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Картинка 3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435975" cy="20748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Действительно ли сигареты наносят такой вред, как о нем говорят?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7479310" cy="452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7772400" cy="161131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Последствия от курения: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59833" y="1196752"/>
            <a:ext cx="6084168" cy="547260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400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приступы астмы, частота бронхитов и     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воспаления легких, 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развитие аллергии, 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ишемическая болезнь сердца, развитие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коронарной болезни и сердечно-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сосудистой болезни сердца, 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повышение общего содержания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холестерина в крови,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кислородное голодание ,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уменьшение средней продолжительности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жизни человека, увеличение риска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наступления внезапной смерти.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pic>
        <p:nvPicPr>
          <p:cNvPr id="7172" name="Picture 6" descr="1104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84784"/>
            <a:ext cx="2736999" cy="424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0000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504056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 descr="C:\Users\асус\Desktop\курение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88840"/>
            <a:ext cx="4005861" cy="3027685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4248150" cy="3384674"/>
          </a:xfrm>
        </p:spPr>
        <p:txBody>
          <a:bodyPr>
            <a:normAutofit fontScale="97500"/>
          </a:bodyPr>
          <a:lstStyle/>
          <a:p>
            <a:r>
              <a:rPr lang="ru-RU" b="1" dirty="0" smtClean="0"/>
              <a:t>Курильщик, опомнись, ведь ты не дурак:</a:t>
            </a:r>
            <a:br>
              <a:rPr lang="ru-RU" b="1" dirty="0" smtClean="0"/>
            </a:br>
            <a:r>
              <a:rPr lang="ru-RU" b="1" dirty="0" smtClean="0"/>
              <a:t>Раз куришь табак, значит дело — табак!</a:t>
            </a:r>
            <a:br>
              <a:rPr lang="ru-RU" b="1" dirty="0" smtClean="0"/>
            </a:br>
            <a:r>
              <a:rPr lang="ru-RU" b="1" dirty="0" smtClean="0"/>
              <a:t>Куренье — причина ужасного рака</a:t>
            </a:r>
            <a:br>
              <a:rPr lang="ru-RU" b="1" dirty="0" smtClean="0"/>
            </a:br>
            <a:r>
              <a:rPr lang="ru-RU" b="1" dirty="0" smtClean="0"/>
              <a:t>(Заряд никотина убил Пастернака).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latin typeface="Times New Roman" charset="0"/>
              </a:rPr>
              <a:t>А кому не приходилось видеть, как молодой отец везет детскую коляску или даже несет ребенка на</a:t>
            </a:r>
            <a:br>
              <a:rPr lang="ru-RU" sz="2800" b="1" dirty="0" smtClean="0">
                <a:latin typeface="Times New Roman" charset="0"/>
              </a:rPr>
            </a:br>
            <a:r>
              <a:rPr lang="ru-RU" sz="2800" b="1" dirty="0" smtClean="0">
                <a:latin typeface="Times New Roman" charset="0"/>
              </a:rPr>
              <a:t>руках, а в зубах у него дымящаяся сигарета</a:t>
            </a:r>
            <a:r>
              <a:rPr lang="ru-RU" sz="4000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868863"/>
            <a:ext cx="8229600" cy="15414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latin typeface="Times New Roman" charset="0"/>
              </a:rPr>
              <a:t>В этом случае ребенок «накуривается» вместе с отцом, который бездумно отравляет организм малыша.</a:t>
            </a:r>
            <a:r>
              <a:rPr lang="ru-RU" dirty="0" smtClean="0"/>
              <a:t> </a:t>
            </a:r>
          </a:p>
        </p:txBody>
      </p:sp>
      <p:pic>
        <p:nvPicPr>
          <p:cNvPr id="9220" name="Picture 4" descr="Пассивное кур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916113"/>
            <a:ext cx="3673475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сус\Desktop\курение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4896544" cy="63381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4932040" cy="2304256"/>
          </a:xfrm>
        </p:spPr>
        <p:txBody>
          <a:bodyPr>
            <a:noAutofit/>
          </a:bodyPr>
          <a:lstStyle/>
          <a:p>
            <a:r>
              <a:rPr lang="ru-RU" b="1" dirty="0" smtClean="0"/>
              <a:t>Куренье – вред, куренье – яд, </a:t>
            </a:r>
            <a:br>
              <a:rPr lang="ru-RU" b="1" dirty="0" smtClean="0"/>
            </a:br>
            <a:r>
              <a:rPr lang="ru-RU" b="1" dirty="0" smtClean="0"/>
              <a:t>Нам все об этом говорят,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 мы все курим, </a:t>
            </a:r>
            <a:br>
              <a:rPr lang="ru-RU" b="1" dirty="0" smtClean="0"/>
            </a:br>
            <a:r>
              <a:rPr lang="ru-RU" b="1" dirty="0" smtClean="0"/>
              <a:t>Смолим, смакуем </a:t>
            </a:r>
            <a:br>
              <a:rPr lang="ru-RU" b="1" dirty="0" smtClean="0"/>
            </a:br>
            <a:r>
              <a:rPr lang="ru-RU" b="1" dirty="0" smtClean="0"/>
              <a:t>И в ус не дуем. </a:t>
            </a:r>
            <a:br>
              <a:rPr lang="ru-RU" b="1" dirty="0" smtClean="0"/>
            </a:br>
            <a:r>
              <a:rPr lang="ru-RU" b="1" dirty="0" smtClean="0"/>
              <a:t>А дым колечками пускаем: </a:t>
            </a:r>
            <a:br>
              <a:rPr lang="ru-RU" b="1" dirty="0" smtClean="0"/>
            </a:br>
            <a:r>
              <a:rPr lang="ru-RU" b="1" dirty="0" smtClean="0"/>
              <a:t>Вы дышите – мы выдыхаем. 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36086"/>
            <a:ext cx="4752528" cy="306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C:\Users\асус\Desktop\курение\images (1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764704"/>
            <a:ext cx="4152461" cy="24914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</TotalTime>
  <Words>183</Words>
  <Application>Microsoft Office PowerPoint</Application>
  <PresentationFormat>Экран (4:3)</PresentationFormat>
  <Paragraphs>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«Курить – здоровью вредить!»</vt:lpstr>
      <vt:lpstr>Слайд 2</vt:lpstr>
      <vt:lpstr>Действительно ли сигареты наносят такой вред, как о нем говорят?</vt:lpstr>
      <vt:lpstr>Слайд 4</vt:lpstr>
      <vt:lpstr>Последствия от курения:</vt:lpstr>
      <vt:lpstr>Слайд 6</vt:lpstr>
      <vt:lpstr>А кому не приходилось видеть, как молодой отец везет детскую коляску или даже несет ребенка на руках, а в зубах у него дымящаяся сигарета </vt:lpstr>
      <vt:lpstr>Слайд 8</vt:lpstr>
      <vt:lpstr>Слайд 9</vt:lpstr>
      <vt:lpstr>Слайд 10</vt:lpstr>
      <vt:lpstr>Слайд 11</vt:lpstr>
      <vt:lpstr>Хочешь быть таким – продолжай курить !</vt:lpstr>
      <vt:lpstr>А если хочешь быть таким – тогда бросай!</vt:lpstr>
      <vt:lpstr>Слайд 14</vt:lpstr>
      <vt:lpstr>Слайд 15</vt:lpstr>
      <vt:lpstr>МЫ – против  табака!</vt:lpstr>
      <vt:lpstr>8 «А»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Малюгина</dc:creator>
  <cp:lastModifiedBy>Татьяна</cp:lastModifiedBy>
  <cp:revision>21</cp:revision>
  <dcterms:created xsi:type="dcterms:W3CDTF">2012-11-18T09:28:52Z</dcterms:created>
  <dcterms:modified xsi:type="dcterms:W3CDTF">2017-12-08T11:33:38Z</dcterms:modified>
</cp:coreProperties>
</file>