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BD7E-627B-4139-95AC-1D2ED21D51BF}" type="datetimeFigureOut">
              <a:rPr lang="ru-RU" smtClean="0"/>
              <a:t>16.11.2010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ECB5-B7A6-4F33-9F9B-196F640C74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BD7E-627B-4139-95AC-1D2ED21D51BF}" type="datetimeFigureOut">
              <a:rPr lang="ru-RU" smtClean="0"/>
              <a:t>16.11.2010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ECB5-B7A6-4F33-9F9B-196F640C74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BD7E-627B-4139-95AC-1D2ED21D51BF}" type="datetimeFigureOut">
              <a:rPr lang="ru-RU" smtClean="0"/>
              <a:t>16.11.2010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ECB5-B7A6-4F33-9F9B-196F640C74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BD7E-627B-4139-95AC-1D2ED21D51BF}" type="datetimeFigureOut">
              <a:rPr lang="ru-RU" smtClean="0"/>
              <a:t>16.11.2010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ECB5-B7A6-4F33-9F9B-196F640C74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BD7E-627B-4139-95AC-1D2ED21D51BF}" type="datetimeFigureOut">
              <a:rPr lang="ru-RU" smtClean="0"/>
              <a:t>16.11.2010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ECB5-B7A6-4F33-9F9B-196F640C74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BD7E-627B-4139-95AC-1D2ED21D51BF}" type="datetimeFigureOut">
              <a:rPr lang="ru-RU" smtClean="0"/>
              <a:t>16.11.2010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ECB5-B7A6-4F33-9F9B-196F640C74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BD7E-627B-4139-95AC-1D2ED21D51BF}" type="datetimeFigureOut">
              <a:rPr lang="ru-RU" smtClean="0"/>
              <a:t>16.11.2010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ECB5-B7A6-4F33-9F9B-196F640C74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BD7E-627B-4139-95AC-1D2ED21D51BF}" type="datetimeFigureOut">
              <a:rPr lang="ru-RU" smtClean="0"/>
              <a:t>16.11.2010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ECB5-B7A6-4F33-9F9B-196F640C74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BD7E-627B-4139-95AC-1D2ED21D51BF}" type="datetimeFigureOut">
              <a:rPr lang="ru-RU" smtClean="0"/>
              <a:t>16.11.2010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ECB5-B7A6-4F33-9F9B-196F640C74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BD7E-627B-4139-95AC-1D2ED21D51BF}" type="datetimeFigureOut">
              <a:rPr lang="ru-RU" smtClean="0"/>
              <a:t>16.11.2010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ECB5-B7A6-4F33-9F9B-196F640C74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BD7E-627B-4139-95AC-1D2ED21D51BF}" type="datetimeFigureOut">
              <a:rPr lang="ru-RU" smtClean="0"/>
              <a:t>16.11.2010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2ECB5-B7A6-4F33-9F9B-196F640C74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FBD7E-627B-4139-95AC-1D2ED21D51BF}" type="datetimeFigureOut">
              <a:rPr lang="ru-RU" smtClean="0"/>
              <a:t>16.11.2010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2ECB5-B7A6-4F33-9F9B-196F640C74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Алкоголь вред или польза?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340768"/>
            <a:ext cx="73448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“</a:t>
            </a:r>
            <a:r>
              <a:rPr lang="ru-RU" sz="2800" dirty="0" smtClean="0"/>
              <a:t>Алкоголь – это вредное для здоровья вещество, которое содержится в пиве, шампанском и водке”.</a:t>
            </a:r>
            <a:endParaRPr lang="ru-RU" sz="2800" dirty="0"/>
          </a:p>
        </p:txBody>
      </p:sp>
      <p:pic>
        <p:nvPicPr>
          <p:cNvPr id="13314" name="Picture 2" descr="http://im7-tub.yandex.net/i?id=118769387-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284984"/>
            <a:ext cx="3816424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estival.1september.ru/articles/410334/img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064896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m4-tub.yandex.net/i?id=72652917-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4176464" cy="4824536"/>
          </a:xfrm>
          <a:prstGeom prst="rect">
            <a:avLst/>
          </a:prstGeom>
          <a:noFill/>
        </p:spPr>
      </p:pic>
      <p:pic>
        <p:nvPicPr>
          <p:cNvPr id="17412" name="Picture 4" descr="http://im3-tub.yandex.net/i?id=155399662-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132856"/>
            <a:ext cx="3738339" cy="4403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620688"/>
            <a:ext cx="58096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Кто вино любит, тот сам себя губит”.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582341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спиртное ослабляет ум человека, его волю, внимание, память, снижает силу и выносливость, </a:t>
            </a:r>
          </a:p>
          <a:p>
            <a:r>
              <a:rPr lang="ru-RU" sz="2400" dirty="0" smtClean="0"/>
              <a:t>человек становится вялым, у него болезни печени, сердца, желудка, </a:t>
            </a:r>
          </a:p>
          <a:p>
            <a:r>
              <a:rPr lang="ru-RU" sz="2400" dirty="0" smtClean="0"/>
              <a:t>пьющий человек теряет интерес к жизни, теряет друзей, </a:t>
            </a:r>
          </a:p>
          <a:p>
            <a:r>
              <a:rPr lang="ru-RU" sz="2400" dirty="0" smtClean="0"/>
              <a:t>курение отрицательно отражается не только на здоровье курильщика, но и на здоровье окружающих людей (заболевают легкие, сердце, зубы, сосуды) </a:t>
            </a:r>
          </a:p>
          <a:p>
            <a:r>
              <a:rPr lang="ru-RU" sz="2400" dirty="0" smtClean="0"/>
              <a:t>люди с вредными привычками вызывают жалость и сожаление. 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404664"/>
            <a:ext cx="29751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ЗАПОМНИ: 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556792"/>
            <a:ext cx="81369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алкоголь вреден для детей, </a:t>
            </a:r>
          </a:p>
          <a:p>
            <a:r>
              <a:rPr lang="ru-RU" sz="3200" dirty="0" smtClean="0"/>
              <a:t>алкоголь может толкнуть на опасные для здоровья поступки, привести к болезни, </a:t>
            </a:r>
          </a:p>
          <a:p>
            <a:r>
              <a:rPr lang="ru-RU" sz="3200" dirty="0" smtClean="0"/>
              <a:t>всегда говори “нет”, когда тебе предлагают алкоголь, </a:t>
            </a:r>
          </a:p>
          <a:p>
            <a:r>
              <a:rPr lang="ru-RU" sz="3200" dirty="0" smtClean="0"/>
              <a:t>по настоящему веселиться лучше без алкоголя. 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m6-tub.yandex.net/i?id=42485684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4104456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143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Алкоголь вред или польза?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Алкоголь вред или польза?</dc:title>
  <dc:creator>Your User Name</dc:creator>
  <cp:lastModifiedBy>Your User Name</cp:lastModifiedBy>
  <cp:revision>2</cp:revision>
  <dcterms:created xsi:type="dcterms:W3CDTF">2010-11-16T19:23:12Z</dcterms:created>
  <dcterms:modified xsi:type="dcterms:W3CDTF">2010-11-16T19:37:43Z</dcterms:modified>
</cp:coreProperties>
</file>